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D9D1"/>
    <a:srgbClr val="7D7F6B"/>
    <a:srgbClr val="A3A595"/>
    <a:srgbClr val="253917"/>
    <a:srgbClr val="2E2E2E"/>
    <a:srgbClr val="B1AFC9"/>
    <a:srgbClr val="473A62"/>
    <a:srgbClr val="2A283C"/>
    <a:srgbClr val="1220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2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FAEA9-559C-BF13-133B-AD13E63374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5950EA-6654-A8BA-021E-B490435747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CB2A1A-006E-28E8-F666-0C7F351D6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98A6B-E5AF-4785-9195-19D731ECC4B3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739B53-BE17-AA3B-4CFF-551BE82E0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7E1E3-0E4C-E001-EFA2-8A3955CFA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F4E-BBE3-4603-A53A-2E132C3B8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115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EA905-1181-1F05-386D-364EF83DB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40281D-AC6F-0D7C-7AA1-7DF61780D6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F6BF5C-0DF4-F7E6-63AA-26A709D53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98A6B-E5AF-4785-9195-19D731ECC4B3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7AB15-822E-993B-2D37-8A8BF854E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007A1C-A538-DFEC-4752-F8319F9E1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F4E-BBE3-4603-A53A-2E132C3B8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942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B950ED-147D-2514-D949-69E836B784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15264E-DC1D-B352-BC0F-C0249FF53E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3EE770-B95D-D859-B5DC-902880E93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98A6B-E5AF-4785-9195-19D731ECC4B3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5AB2F9-CD1F-C743-7BC7-207366DC5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056225-6116-F9EB-5049-7C361BACE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F4E-BBE3-4603-A53A-2E132C3B8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114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9EB33-2DB5-BD62-6F4E-64ACFEFD4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2F755-3081-C6B9-D9BA-7DAEF08B5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D47B86-E236-84AF-4242-217FAD5EC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98A6B-E5AF-4785-9195-19D731ECC4B3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5F262-0C55-3C81-21BC-FB4B8FD95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1282F5-8509-BC7F-E5E9-C8951C94B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F4E-BBE3-4603-A53A-2E132C3B8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419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1EDFE-25F5-C6DB-40A3-CB56CBE2C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C7D44-6767-4451-B10B-12113CC176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46C763-4D70-E518-A9DE-04284527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98A6B-E5AF-4785-9195-19D731ECC4B3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1AEA9A-0F50-10EA-30B9-39CC887B6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C88B0C-D10B-BC46-A0C7-4817763A6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F4E-BBE3-4603-A53A-2E132C3B8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913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4D78C-56ED-7A02-5A1F-4F0823EC2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21CBFB-0CD5-F430-FA21-A156EDAB98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539DB7-1D36-FA9A-DC41-0E71EC3E81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2BC6C0-3640-04D5-68B7-90EA21D09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98A6B-E5AF-4785-9195-19D731ECC4B3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CE3BB0-BA28-090B-C0BC-4276AF2E5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75C635-C48A-7FDE-EDB2-A42AFC258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F4E-BBE3-4603-A53A-2E132C3B8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20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A3ED2-764D-04C4-F8B2-7BDDA880F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576F3D-9ACF-83CC-77E8-CEE4164AD0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F3AB44-5608-6A08-31BC-026D4E47BE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43848D-041C-4159-2DBE-25EE9F1FC9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CF4684-9922-CAB9-A60F-9275DEA450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2D0B0B-4303-22D8-1CFE-A54091584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98A6B-E5AF-4785-9195-19D731ECC4B3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54B57A-E96B-65B5-A58B-E58B590FE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615DFA-565E-8F73-7EF5-70E994B2C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F4E-BBE3-4603-A53A-2E132C3B8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111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D023-CA16-D14B-F69D-1E35601ED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156C89-F96F-68F5-8CEB-48CE28486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98A6B-E5AF-4785-9195-19D731ECC4B3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2F1DAB-E474-1324-B157-0AFE0ECA3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7499F5-465C-EEDB-87BC-FF7032104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F4E-BBE3-4603-A53A-2E132C3B8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424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EF0107-1F64-B1F8-0906-435E67F63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98A6B-E5AF-4785-9195-19D731ECC4B3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5BD0A7-4DBA-7D36-D674-B6F6BE7CB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10A348-24E7-7061-DC43-998015749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F4E-BBE3-4603-A53A-2E132C3B8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062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86814-C57D-5006-0CAD-59B594A5E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F62DBA-D204-ABDF-06A4-55505C966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A5FC46-F701-85F7-4C0C-124707F618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C0A8B2-CAC2-493B-E5C6-FCC3A6EEF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98A6B-E5AF-4785-9195-19D731ECC4B3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2F289C-7890-D7A0-57CC-FA11CDCFF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6463FA-AB26-F963-32C4-B72612C58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F4E-BBE3-4603-A53A-2E132C3B8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010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DDA4E-70DD-8A5B-32E6-75CF21520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2133D2-2D17-5841-92DA-5BE0C128AE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F20851-EB9C-4501-71A0-67A0D0AC57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CED25D-6CBD-074D-3E3C-32F5C81F2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98A6B-E5AF-4785-9195-19D731ECC4B3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2620CE-9E8A-3A7C-6694-B7E8B3A8A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C1F1E5-4941-EDE3-B30B-22BAC9D11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F4E-BBE3-4603-A53A-2E132C3B8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486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4951A1-E5E6-FDDD-5C86-6E64A84D2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1AF7F2-E66A-0363-1A4A-9546315FC0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5054E2-39D6-C88C-B53E-083272FC37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98A6B-E5AF-4785-9195-19D731ECC4B3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E8E80A-5994-1F2F-91AB-0F161A4DBD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BA6804-D7A9-A794-354E-A17F5B1201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D5F4E-BBE3-4603-A53A-2E132C3B8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457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7.png"/><Relationship Id="rId5" Type="http://schemas.microsoft.com/office/2007/relationships/hdphoto" Target="../media/hdphoto2.wdp"/><Relationship Id="rId10" Type="http://schemas.openxmlformats.org/officeDocument/2006/relationships/image" Target="../media/image6.png"/><Relationship Id="rId4" Type="http://schemas.openxmlformats.org/officeDocument/2006/relationships/image" Target="../media/image2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uilding with a sunset in the background">
            <a:extLst>
              <a:ext uri="{FF2B5EF4-FFF2-40B4-BE49-F238E27FC236}">
                <a16:creationId xmlns:a16="http://schemas.microsoft.com/office/drawing/2014/main" id="{54087FD8-ED7E-51AB-2D1E-278CBB39F0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6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23750" cy="685799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834DD5-5B65-DB47-CA96-C9B887CCCE58}"/>
              </a:ext>
            </a:extLst>
          </p:cNvPr>
          <p:cNvSpPr/>
          <p:nvPr/>
        </p:nvSpPr>
        <p:spPr>
          <a:xfrm>
            <a:off x="0" y="-1"/>
            <a:ext cx="12232986" cy="6887699"/>
          </a:xfrm>
          <a:prstGeom prst="rect">
            <a:avLst/>
          </a:prstGeom>
          <a:solidFill>
            <a:srgbClr val="253917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pic>
        <p:nvPicPr>
          <p:cNvPr id="25" name="Picture 24" descr="Logo&#10;&#10;Description automatically generated">
            <a:extLst>
              <a:ext uri="{FF2B5EF4-FFF2-40B4-BE49-F238E27FC236}">
                <a16:creationId xmlns:a16="http://schemas.microsoft.com/office/drawing/2014/main" id="{3F1595C3-AFB2-F574-E6C0-AC905DF925F8}"/>
              </a:ext>
            </a:extLst>
          </p:cNvPr>
          <p:cNvPicPr>
            <a:picLocks noChangeAspect="1"/>
          </p:cNvPicPr>
          <p:nvPr/>
        </p:nvPicPr>
        <p:blipFill>
          <a:blip r:embed="rId4">
            <a:biLevel thresh="25000"/>
            <a:alphaModFix amt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588" y="379903"/>
            <a:ext cx="1362712" cy="1221394"/>
          </a:xfrm>
          <a:prstGeom prst="rect">
            <a:avLst/>
          </a:prstGeom>
        </p:spPr>
      </p:pic>
      <p:pic>
        <p:nvPicPr>
          <p:cNvPr id="26" name="Picture 14" descr="Logo&#10;&#10;Description automatically generated">
            <a:extLst>
              <a:ext uri="{FF2B5EF4-FFF2-40B4-BE49-F238E27FC236}">
                <a16:creationId xmlns:a16="http://schemas.microsoft.com/office/drawing/2014/main" id="{0B288965-A8CF-2084-A4D7-89F625BDE1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alphaModFix amt="35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977700" y="174145"/>
            <a:ext cx="1632910" cy="1632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2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4BB8E48-9497-80D6-3F1B-10D5680CC674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>
          <a:xfrm>
            <a:off x="5047255" y="637664"/>
            <a:ext cx="3136398" cy="751333"/>
          </a:xfrm>
          <a:prstGeom prst="rect">
            <a:avLst/>
          </a:prstGeom>
        </p:spPr>
      </p:pic>
      <p:pic>
        <p:nvPicPr>
          <p:cNvPr id="30" name="Picture 2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3892257A-524C-F342-4270-87E024A88F9F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133" b="43591"/>
          <a:stretch/>
        </p:blipFill>
        <p:spPr>
          <a:xfrm>
            <a:off x="2935630" y="556130"/>
            <a:ext cx="3136398" cy="939800"/>
          </a:xfrm>
          <a:prstGeom prst="rect">
            <a:avLst/>
          </a:prstGeom>
        </p:spPr>
      </p:pic>
      <p:pic>
        <p:nvPicPr>
          <p:cNvPr id="32" name="Picture 31" descr="Text&#10;&#10;Description automatically generated">
            <a:extLst>
              <a:ext uri="{FF2B5EF4-FFF2-40B4-BE49-F238E27FC236}">
                <a16:creationId xmlns:a16="http://schemas.microsoft.com/office/drawing/2014/main" id="{8229B369-9317-E202-D9CE-2D5DC3242672}"/>
              </a:ext>
            </a:extLst>
          </p:cNvPr>
          <p:cNvPicPr>
            <a:picLocks noChangeAspect="1"/>
          </p:cNvPicPr>
          <p:nvPr/>
        </p:nvPicPr>
        <p:blipFill>
          <a:blip r:embed="rId9">
            <a:alphaModFix am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7168" y="5433885"/>
            <a:ext cx="3715825" cy="1379926"/>
          </a:xfrm>
          <a:prstGeom prst="rect">
            <a:avLst/>
          </a:prstGeom>
        </p:spPr>
      </p:pic>
      <p:pic>
        <p:nvPicPr>
          <p:cNvPr id="1026" name="Picture 2" descr="English Learner Portal-Home Page">
            <a:extLst>
              <a:ext uri="{FF2B5EF4-FFF2-40B4-BE49-F238E27FC236}">
                <a16:creationId xmlns:a16="http://schemas.microsoft.com/office/drawing/2014/main" id="{FA28E629-C59E-C110-B81F-047042DDC4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4196" y="5487777"/>
            <a:ext cx="23431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C5A86C0-58DD-B10F-C273-E72B03CD3391}"/>
              </a:ext>
            </a:extLst>
          </p:cNvPr>
          <p:cNvSpPr txBox="1"/>
          <p:nvPr/>
        </p:nvSpPr>
        <p:spPr>
          <a:xfrm>
            <a:off x="0" y="1970245"/>
            <a:ext cx="12223750" cy="3046988"/>
          </a:xfrm>
          <a:prstGeom prst="rect">
            <a:avLst/>
          </a:prstGeom>
          <a:solidFill>
            <a:schemeClr val="bg1">
              <a:alpha val="27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4800" b="1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algn="ctr"/>
            <a:endParaRPr lang="en-US" sz="4800" b="1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algn="ctr"/>
            <a:endParaRPr lang="en-US" sz="4800" b="1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algn="ctr"/>
            <a:endParaRPr lang="en-US" sz="4800" b="1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Hexagon 3">
            <a:extLst>
              <a:ext uri="{FF2B5EF4-FFF2-40B4-BE49-F238E27FC236}">
                <a16:creationId xmlns:a16="http://schemas.microsoft.com/office/drawing/2014/main" id="{97172781-CB81-F941-5A47-52BC0B38F13E}"/>
              </a:ext>
            </a:extLst>
          </p:cNvPr>
          <p:cNvSpPr/>
          <p:nvPr/>
        </p:nvSpPr>
        <p:spPr>
          <a:xfrm rot="16200000">
            <a:off x="4630075" y="1825533"/>
            <a:ext cx="3535447" cy="3336238"/>
          </a:xfrm>
          <a:prstGeom prst="hexagon">
            <a:avLst/>
          </a:prstGeom>
          <a:solidFill>
            <a:schemeClr val="bg1"/>
          </a:solidFill>
          <a:ln w="1587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2" descr="Texas Assessment Conference">
            <a:extLst>
              <a:ext uri="{FF2B5EF4-FFF2-40B4-BE49-F238E27FC236}">
                <a16:creationId xmlns:a16="http://schemas.microsoft.com/office/drawing/2014/main" id="{7AAA72CC-AC0E-99F6-B61B-A0B7DBF86D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2147" y="2523514"/>
            <a:ext cx="3216827" cy="1884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0709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1452</TotalTime>
  <Words>0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 Haney</dc:creator>
  <cp:lastModifiedBy>Josh Haney</cp:lastModifiedBy>
  <cp:revision>6</cp:revision>
  <dcterms:created xsi:type="dcterms:W3CDTF">2022-11-07T18:22:23Z</dcterms:created>
  <dcterms:modified xsi:type="dcterms:W3CDTF">2023-11-06T13:07:28Z</dcterms:modified>
</cp:coreProperties>
</file>